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c7eab47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c7eab47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7930616f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7930616f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8f995f4a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8f995f4a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f995f4a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f995f4a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8f995f4a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8f995f4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7930616f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7930616f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8f995f4a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8f995f4a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395c1934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395c1934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7930616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7930616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7930616f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7930616f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7930616f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7930616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7930616f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7930616f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7930616f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7930616f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7930616f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47930616f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7930616f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7930616f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8" name="Google Shape;108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2" name="Google Shape;22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4" name="Google Shape;44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1" name="Google Shape;5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9" name="Google Shape;59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5" name="Google Shape;65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2" name="Google Shape;72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4" name="Google Shape;94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2" name="Google Shape;102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7550" y="4781620"/>
            <a:ext cx="840950" cy="275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ctrTitle"/>
          </p:nvPr>
        </p:nvSpPr>
        <p:spPr>
          <a:xfrm>
            <a:off x="3104200" y="1050825"/>
            <a:ext cx="5916900" cy="29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DAO</a:t>
            </a:r>
            <a:r>
              <a:rPr lang="en" sz="2200"/>
              <a:t> Week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Coursebook &amp; Workbook Preview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📖🔭</a:t>
            </a:r>
            <a:endParaRPr i="1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DAO Toolkits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2"/>
          <p:cNvSpPr txBox="1"/>
          <p:nvPr>
            <p:ph type="title"/>
          </p:nvPr>
        </p:nvSpPr>
        <p:spPr>
          <a:xfrm>
            <a:off x="1023575" y="910825"/>
            <a:ext cx="7632900" cy="13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Aragon - a protocol to create and deploy DAOs without any coding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188" y="1961575"/>
            <a:ext cx="6599613" cy="26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DAO Toolkits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10" name="Google Shape;2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199425" y="1087825"/>
            <a:ext cx="5250300" cy="38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Aragon - a protocol to create and deploy DAOs without any coding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DAO Stack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DAO Haus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Colon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OpenZeppelin Contract wizard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725" y="1016650"/>
            <a:ext cx="2964168" cy="364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Legal Situation &amp; Regulation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4"/>
          <p:cNvSpPr txBox="1"/>
          <p:nvPr>
            <p:ph type="title"/>
          </p:nvPr>
        </p:nvSpPr>
        <p:spPr>
          <a:xfrm>
            <a:off x="-320625" y="753588"/>
            <a:ext cx="5553600" cy="38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Learn about some instances of novel pieces of law being drawn up for DAOs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Wyoming state, DAO as LLC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“Entity selection framework” in US</a:t>
            </a:r>
            <a:endParaRPr sz="1800"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125" y="864250"/>
            <a:ext cx="2964611" cy="364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Legal Situation &amp; Regulation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26" name="Google Shape;22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825" y="711850"/>
            <a:ext cx="4713756" cy="434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👩🏾‍💻 Assignment: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Create Your Own DAO using Aragon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50" y="1396225"/>
            <a:ext cx="7385252" cy="33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9100" y="1396225"/>
            <a:ext cx="3354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Check its state and analytics using DeepDAO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coding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🚀</a:t>
            </a:r>
            <a:r>
              <a:rPr lang="en" sz="2600"/>
              <a:t> </a:t>
            </a:r>
            <a:r>
              <a:rPr lang="en" sz="2600"/>
              <a:t>Final Bootcamp Project</a:t>
            </a:r>
            <a:r>
              <a:rPr lang="en" sz="2600"/>
              <a:t> </a:t>
            </a:r>
            <a:r>
              <a:rPr lang="en" sz="2600"/>
              <a:t>🦾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41" name="Google Shape;24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27"/>
          <p:cNvSpPr txBox="1"/>
          <p:nvPr>
            <p:ph type="title"/>
          </p:nvPr>
        </p:nvSpPr>
        <p:spPr>
          <a:xfrm>
            <a:off x="-320625" y="1035288"/>
            <a:ext cx="5553600" cy="38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Choose from: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Value Model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Application Model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Distribution Model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Economic Model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975" y="1395125"/>
            <a:ext cx="3606227" cy="28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are Decentralised Autonomous Organizations (DAO)?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4"/>
          <p:cNvSpPr txBox="1"/>
          <p:nvPr>
            <p:ph type="title"/>
          </p:nvPr>
        </p:nvSpPr>
        <p:spPr>
          <a:xfrm>
            <a:off x="1034400" y="759138"/>
            <a:ext cx="76863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i="1" lang="en" sz="1800"/>
              <a:t>“A group chat with a bank account”</a:t>
            </a:r>
            <a:r>
              <a:rPr lang="en" sz="1800"/>
              <a:t> - New York Times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does it work? Who needs to be involved?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be configured for the needs of the organisation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Minimum proposal approval rate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Minimum participation validation (“quorum”)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Voting period, etc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DAOs</a:t>
            </a:r>
            <a:r>
              <a:rPr lang="en" sz="2600"/>
              <a:t> vs Companies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1071725" y="1029250"/>
            <a:ext cx="6535200" cy="6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are the similarities and differences?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13" y="1582600"/>
            <a:ext cx="8055173" cy="317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“The DAO” (... infamous)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6"/>
          <p:cNvSpPr txBox="1"/>
          <p:nvPr>
            <p:ph type="title"/>
          </p:nvPr>
        </p:nvSpPr>
        <p:spPr>
          <a:xfrm>
            <a:off x="-551800" y="994275"/>
            <a:ext cx="4257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history lesson in Ethereum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14% of all ETH in supply stolen in hack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Resulted in the hard fork which created Ethereum (and the jilted Ethereum Classic)</a:t>
            </a:r>
            <a:endParaRPr sz="180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000" y="1104400"/>
            <a:ext cx="5548150" cy="347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Other interesting DAOs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625" y="1271850"/>
            <a:ext cx="6196751" cy="319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DAO Governance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18"/>
          <p:cNvSpPr txBox="1"/>
          <p:nvPr>
            <p:ph type="title"/>
          </p:nvPr>
        </p:nvSpPr>
        <p:spPr>
          <a:xfrm>
            <a:off x="-558200" y="806425"/>
            <a:ext cx="41769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DAO membership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Token-based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Share-based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Membership-based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400" y="1373450"/>
            <a:ext cx="5220500" cy="2837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DAO Governance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19"/>
          <p:cNvSpPr txBox="1"/>
          <p:nvPr>
            <p:ph type="title"/>
          </p:nvPr>
        </p:nvSpPr>
        <p:spPr>
          <a:xfrm>
            <a:off x="-363300" y="1549275"/>
            <a:ext cx="5303700" cy="3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Different types of voting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On-chain</a:t>
            </a:r>
            <a:endParaRPr sz="1800"/>
          </a:p>
          <a:p>
            <a:pPr indent="-3429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Every user has to pay gas to vote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Off-chain</a:t>
            </a:r>
            <a:endParaRPr sz="1800"/>
          </a:p>
          <a:p>
            <a:pPr indent="-3429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susceptible to tamper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200" y="2766678"/>
            <a:ext cx="3802773" cy="11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DAO Governance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0"/>
          <p:cNvSpPr txBox="1"/>
          <p:nvPr>
            <p:ph type="title"/>
          </p:nvPr>
        </p:nvSpPr>
        <p:spPr>
          <a:xfrm>
            <a:off x="833875" y="843375"/>
            <a:ext cx="74760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Typical uses cases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How should the DAO’s balance be spent?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Should the code changes in the approval be implemented?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296700" y="159250"/>
            <a:ext cx="84240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DAO Governance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1"/>
          <p:cNvSpPr txBox="1"/>
          <p:nvPr>
            <p:ph type="title"/>
          </p:nvPr>
        </p:nvSpPr>
        <p:spPr>
          <a:xfrm>
            <a:off x="-232925" y="1971800"/>
            <a:ext cx="7470000" cy="29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Different types of voting: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Coin voting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Skin in the game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Proof of Personhood</a:t>
            </a:r>
            <a:endParaRPr sz="1800"/>
          </a:p>
          <a:p>
            <a:pPr indent="-3429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Proof of humanity</a:t>
            </a:r>
            <a:endParaRPr sz="1800"/>
          </a:p>
          <a:p>
            <a:pPr indent="-3429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Proof of participation</a:t>
            </a:r>
            <a:endParaRPr sz="1800"/>
          </a:p>
          <a:p>
            <a:pPr indent="-3429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Quadratic voting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426" y="1625100"/>
            <a:ext cx="3222698" cy="24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